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498" r:id="rId204"/>
    <p:sldId id="492" r:id="rId205"/>
    <p:sldId id="487" r:id="rId206"/>
    <p:sldId id="489" r:id="rId207"/>
    <p:sldId id="488" r:id="rId208"/>
    <p:sldId id="456" r:id="rId209"/>
    <p:sldId id="459" r:id="rId210"/>
    <p:sldId id="463" r:id="rId211"/>
    <p:sldId id="454" r:id="rId212"/>
    <p:sldId id="486" r:id="rId213"/>
    <p:sldId id="457" r:id="rId214"/>
    <p:sldId id="453" r:id="rId215"/>
    <p:sldId id="455" r:id="rId2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5" d="100"/>
          <a:sy n="215" d="100"/>
        </p:scale>
        <p:origin x="-9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heme" Target="theme/theme1.xml"/><Relationship Id="rId221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printerSettings" Target="printerSettings/printerSettings1.bin"/><Relationship Id="rId218" Type="http://schemas.openxmlformats.org/officeDocument/2006/relationships/presProps" Target="presProps.xml"/><Relationship Id="rId2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 – Section </a:t>
            </a:r>
            <a:endParaRPr lang="en-US" dirty="0"/>
          </a:p>
          <a:p>
            <a:r>
              <a:rPr lang="en-US" dirty="0" smtClean="0"/>
              <a:t>HTTP, Web Browser, &amp; Web Server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In The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manipulate:</a:t>
            </a:r>
          </a:p>
          <a:p>
            <a:pPr lvl="1"/>
            <a:r>
              <a:rPr lang="en-US" dirty="0" smtClean="0"/>
              <a:t>HTML &amp; CSS that is loaded</a:t>
            </a:r>
          </a:p>
          <a:p>
            <a:pPr lvl="1"/>
            <a:r>
              <a:rPr lang="en-US" dirty="0" smtClean="0"/>
              <a:t>Can create HTML</a:t>
            </a:r>
            <a:r>
              <a:rPr lang="en-US" dirty="0"/>
              <a:t> </a:t>
            </a:r>
            <a:r>
              <a:rPr lang="en-US" dirty="0" smtClean="0"/>
              <a:t>&amp; CSS</a:t>
            </a:r>
          </a:p>
          <a:p>
            <a:r>
              <a:rPr lang="en-US" dirty="0"/>
              <a:t>Have access to the DOM</a:t>
            </a:r>
          </a:p>
          <a:p>
            <a:pPr lvl="1"/>
            <a:r>
              <a:rPr lang="en-US" dirty="0"/>
              <a:t>Document Object Model</a:t>
            </a:r>
          </a:p>
          <a:p>
            <a:pPr lvl="2"/>
            <a:r>
              <a:rPr lang="en-US" dirty="0"/>
              <a:t>An in memory representation of HTML and </a:t>
            </a:r>
            <a:r>
              <a:rPr lang="en-US" dirty="0" smtClean="0"/>
              <a:t>CSS</a:t>
            </a:r>
            <a:endParaRPr lang="en-US" dirty="0"/>
          </a:p>
          <a:p>
            <a:pPr lvl="2"/>
            <a:r>
              <a:rPr lang="en-US" dirty="0" smtClean="0"/>
              <a:t>DOM is a class with methods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62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68520" y="5001864"/>
            <a:ext cx="4011471" cy="1296829"/>
            <a:chOff x="2756751" y="3256242"/>
            <a:chExt cx="2354080" cy="1296829"/>
          </a:xfrm>
        </p:grpSpPr>
        <p:sp>
          <p:nvSpPr>
            <p:cNvPr id="11" name="Rectangle 10"/>
            <p:cNvSpPr/>
            <p:nvPr/>
          </p:nvSpPr>
          <p:spPr>
            <a:xfrm>
              <a:off x="2756751" y="3424104"/>
              <a:ext cx="2354080" cy="1128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32266" y="3608738"/>
              <a:ext cx="2199768" cy="8320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3256242"/>
              <a:ext cx="2354080" cy="262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OS (Linux, Mac OS X, Windows)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73254" y="1799970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97718" y="4342151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9" y="5455053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8594" y="585557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1" y="5455053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20" y="586209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05" y="5455053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7057" y="58420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sp>
        <p:nvSpPr>
          <p:cNvPr id="31" name="Octagon 30"/>
          <p:cNvSpPr/>
          <p:nvPr/>
        </p:nvSpPr>
        <p:spPr>
          <a:xfrm>
            <a:off x="3658594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2" name="Octagon 31"/>
          <p:cNvSpPr/>
          <p:nvPr/>
        </p:nvSpPr>
        <p:spPr>
          <a:xfrm>
            <a:off x="5309400" y="4528448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56812" y="4342151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52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</a:t>
            </a:r>
            <a:r>
              <a:rPr lang="en-US" dirty="0"/>
              <a:t>access to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Can read files from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create files on the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Can perform network communication</a:t>
            </a:r>
          </a:p>
          <a:p>
            <a:pPr lvl="2"/>
            <a:r>
              <a:rPr lang="en-US" dirty="0" smtClean="0"/>
              <a:t>Open network 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2412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21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me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Web Browser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24895</TotalTime>
  <Words>6390</Words>
  <Application>Microsoft Macintosh PowerPoint</Application>
  <PresentationFormat>On-screen Show (4:3)</PresentationFormat>
  <Paragraphs>1689</Paragraphs>
  <Slides>215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16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7 – NodeJS</vt:lpstr>
      <vt:lpstr>Topics</vt:lpstr>
      <vt:lpstr>Server &amp; Client</vt:lpstr>
      <vt:lpstr>Server &amp; Client Interaction</vt:lpstr>
      <vt:lpstr>Computer Server &amp; Client</vt:lpstr>
      <vt:lpstr>HTTP: Communication On The Web</vt:lpstr>
      <vt:lpstr>Web Browser</vt:lpstr>
      <vt:lpstr>JavaScript In The Web Browser</vt:lpstr>
      <vt:lpstr>NodeJS</vt:lpstr>
      <vt:lpstr>JavaScript In NodeJS</vt:lpstr>
      <vt:lpstr>Example Page Request</vt:lpstr>
      <vt:lpstr> Web Browser &amp; Web Server</vt:lpstr>
      <vt:lpstr>Demo: Web Browser &amp; Server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638</cp:revision>
  <dcterms:created xsi:type="dcterms:W3CDTF">2016-01-09T12:23:22Z</dcterms:created>
  <dcterms:modified xsi:type="dcterms:W3CDTF">2016-05-05T18:18:58Z</dcterms:modified>
</cp:coreProperties>
</file>